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6" r:id="rId2"/>
  </p:sldMasterIdLst>
  <p:notesMasterIdLst>
    <p:notesMasterId r:id="rId21"/>
  </p:notesMasterIdLst>
  <p:sldIdLst>
    <p:sldId id="256" r:id="rId3"/>
    <p:sldId id="257" r:id="rId4"/>
    <p:sldId id="278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85" r:id="rId14"/>
    <p:sldId id="283" r:id="rId15"/>
    <p:sldId id="284" r:id="rId16"/>
    <p:sldId id="286" r:id="rId17"/>
    <p:sldId id="280" r:id="rId18"/>
    <p:sldId id="281" r:id="rId19"/>
    <p:sldId id="282" r:id="rId20"/>
  </p:sldIdLst>
  <p:sldSz cx="9144000" cy="6858000" type="screen4x3"/>
  <p:notesSz cx="6858000" cy="9144000"/>
  <p:embeddedFontLst>
    <p:embeddedFont>
      <p:font typeface="Forte" pitchFamily="66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haroni" pitchFamily="2" charset="-79"/>
      <p:bold r:id="rId27"/>
    </p:embeddedFont>
    <p:embeddedFont>
      <p:font typeface="Arial Rounded MT Bold" pitchFamily="34" charset="0"/>
      <p:regular r:id="rId28"/>
    </p:embeddedFont>
    <p:embeddedFont>
      <p:font typeface="Tahoma" pitchFamily="34" charset="0"/>
      <p:regular r:id="rId29"/>
      <p:bold r:id="rId30"/>
    </p:embeddedFont>
    <p:embeddedFont>
      <p:font typeface="Impact" pitchFamily="34" charset="0"/>
      <p:regular r:id="rId31"/>
    </p:embeddedFont>
    <p:embeddedFont>
      <p:font typeface="Snap ITC" pitchFamily="82" charset="0"/>
      <p:regular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Brush Script MT" pitchFamily="66" charset="0"/>
      <p:italic r:id="rId37"/>
    </p:embeddedFont>
    <p:embeddedFont>
      <p:font typeface="Tunga" pitchFamily="34" charset="0"/>
      <p:regular r:id="rId38"/>
      <p:bold r:id="rId39"/>
    </p:embeddedFont>
    <p:embeddedFont>
      <p:font typeface="Corbel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59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3FE0D-133D-4D15-A0D5-B04DB9FBF499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E0F491-4169-4A1E-B15E-B26766BB5E52}">
      <dgm:prSet phldrT="[Text]"/>
      <dgm:spPr/>
      <dgm:t>
        <a:bodyPr/>
        <a:lstStyle/>
        <a:p>
          <a:r>
            <a:rPr lang="en-US" dirty="0" smtClean="0"/>
            <a:t>Malachi</a:t>
          </a:r>
          <a:endParaRPr lang="en-US" dirty="0"/>
        </a:p>
      </dgm:t>
    </dgm:pt>
    <dgm:pt modelId="{88DFAA1D-8BE2-42F8-9EAA-7842AA342879}" type="parTrans" cxnId="{FBAE6914-CB88-4FD9-9A0A-70C06B6D5AAC}">
      <dgm:prSet/>
      <dgm:spPr/>
      <dgm:t>
        <a:bodyPr/>
        <a:lstStyle/>
        <a:p>
          <a:endParaRPr lang="en-US"/>
        </a:p>
      </dgm:t>
    </dgm:pt>
    <dgm:pt modelId="{E3E44685-063A-4B7D-97EA-B3165D2EE475}" type="sibTrans" cxnId="{FBAE6914-CB88-4FD9-9A0A-70C06B6D5AAC}">
      <dgm:prSet/>
      <dgm:spPr/>
      <dgm:t>
        <a:bodyPr/>
        <a:lstStyle/>
        <a:p>
          <a:endParaRPr lang="en-US"/>
        </a:p>
      </dgm:t>
    </dgm:pt>
    <dgm:pt modelId="{5330F028-87A8-46C0-B670-2C343B93EC8F}">
      <dgm:prSet phldrT="[Text]"/>
      <dgm:spPr/>
      <dgm:t>
        <a:bodyPr/>
        <a:lstStyle/>
        <a:p>
          <a:r>
            <a:rPr lang="en-US" dirty="0" smtClean="0"/>
            <a:t>John the Baptist</a:t>
          </a:r>
          <a:endParaRPr lang="en-US" dirty="0"/>
        </a:p>
      </dgm:t>
    </dgm:pt>
    <dgm:pt modelId="{4B25E902-2B9C-4776-8DF8-FAA4BF8B6E94}" type="parTrans" cxnId="{BA95EBB5-28C1-414A-B0B2-5984B59CA2A6}">
      <dgm:prSet/>
      <dgm:spPr/>
      <dgm:t>
        <a:bodyPr/>
        <a:lstStyle/>
        <a:p>
          <a:endParaRPr lang="en-US"/>
        </a:p>
      </dgm:t>
    </dgm:pt>
    <dgm:pt modelId="{FCAB9F9B-56CA-4BD7-B533-3D19E1DCC6A9}" type="sibTrans" cxnId="{BA95EBB5-28C1-414A-B0B2-5984B59CA2A6}">
      <dgm:prSet/>
      <dgm:spPr/>
      <dgm:t>
        <a:bodyPr/>
        <a:lstStyle/>
        <a:p>
          <a:endParaRPr lang="en-US"/>
        </a:p>
      </dgm:t>
    </dgm:pt>
    <dgm:pt modelId="{668556FC-174B-4DF8-AC59-1686098644CA}">
      <dgm:prSet phldrT="[Text]"/>
      <dgm:spPr/>
      <dgm:t>
        <a:bodyPr/>
        <a:lstStyle/>
        <a:p>
          <a:r>
            <a:rPr lang="en-US" dirty="0" smtClean="0"/>
            <a:t>Jesus Christ</a:t>
          </a:r>
          <a:endParaRPr lang="en-US" dirty="0"/>
        </a:p>
      </dgm:t>
    </dgm:pt>
    <dgm:pt modelId="{F157D437-63E8-46E2-95F9-5D968CD92DE0}" type="parTrans" cxnId="{BB6D69E5-A1B6-4C2B-BAD4-E9F2EF23DB80}">
      <dgm:prSet/>
      <dgm:spPr/>
      <dgm:t>
        <a:bodyPr/>
        <a:lstStyle/>
        <a:p>
          <a:endParaRPr lang="en-US"/>
        </a:p>
      </dgm:t>
    </dgm:pt>
    <dgm:pt modelId="{13D15BF7-72E0-48C5-95DD-74D35D80E273}" type="sibTrans" cxnId="{BB6D69E5-A1B6-4C2B-BAD4-E9F2EF23DB80}">
      <dgm:prSet/>
      <dgm:spPr/>
      <dgm:t>
        <a:bodyPr/>
        <a:lstStyle/>
        <a:p>
          <a:endParaRPr lang="en-US"/>
        </a:p>
      </dgm:t>
    </dgm:pt>
    <dgm:pt modelId="{77886649-23D3-43E3-AE71-B85A226AA14B}">
      <dgm:prSet phldrT="[Text]"/>
      <dgm:spPr/>
      <dgm:t>
        <a:bodyPr/>
        <a:lstStyle/>
        <a:p>
          <a:r>
            <a:rPr lang="en-US" dirty="0" smtClean="0"/>
            <a:t>4:4-6</a:t>
          </a:r>
          <a:endParaRPr lang="en-US" dirty="0"/>
        </a:p>
      </dgm:t>
    </dgm:pt>
    <dgm:pt modelId="{22C5C251-E1C6-4ACF-BED1-71ACF0D291FA}" type="parTrans" cxnId="{2E62015B-743D-4BBD-9DA2-2F0E078D950D}">
      <dgm:prSet/>
      <dgm:spPr/>
      <dgm:t>
        <a:bodyPr/>
        <a:lstStyle/>
        <a:p>
          <a:endParaRPr lang="en-US"/>
        </a:p>
      </dgm:t>
    </dgm:pt>
    <dgm:pt modelId="{EBA40069-43F9-452D-97D2-C84078382021}" type="sibTrans" cxnId="{2E62015B-743D-4BBD-9DA2-2F0E078D950D}">
      <dgm:prSet/>
      <dgm:spPr/>
      <dgm:t>
        <a:bodyPr/>
        <a:lstStyle/>
        <a:p>
          <a:endParaRPr lang="en-US"/>
        </a:p>
      </dgm:t>
    </dgm:pt>
    <dgm:pt modelId="{FEB967E1-ECAB-482C-A5A6-1654D71F38EB}">
      <dgm:prSet/>
      <dgm:spPr/>
      <dgm:t>
        <a:bodyPr/>
        <a:lstStyle/>
        <a:p>
          <a:r>
            <a:rPr lang="en-US" dirty="0" err="1" smtClean="0"/>
            <a:t>Lk</a:t>
          </a:r>
          <a:r>
            <a:rPr lang="en-US" dirty="0" smtClean="0"/>
            <a:t>. 1:17; Matt. 17:10-13</a:t>
          </a:r>
          <a:endParaRPr lang="en-US" dirty="0"/>
        </a:p>
      </dgm:t>
    </dgm:pt>
    <dgm:pt modelId="{6A0B9E4B-F527-41E3-9E73-9EC52BB93346}" type="parTrans" cxnId="{ECBC290F-028E-4E4A-A7CF-77AEA2AA2CF8}">
      <dgm:prSet/>
      <dgm:spPr/>
      <dgm:t>
        <a:bodyPr/>
        <a:lstStyle/>
        <a:p>
          <a:endParaRPr lang="en-US"/>
        </a:p>
      </dgm:t>
    </dgm:pt>
    <dgm:pt modelId="{C9F9BCF8-C2A0-4EB1-ACE0-11C6E0384AF9}" type="sibTrans" cxnId="{ECBC290F-028E-4E4A-A7CF-77AEA2AA2CF8}">
      <dgm:prSet/>
      <dgm:spPr/>
      <dgm:t>
        <a:bodyPr/>
        <a:lstStyle/>
        <a:p>
          <a:endParaRPr lang="en-US"/>
        </a:p>
      </dgm:t>
    </dgm:pt>
    <dgm:pt modelId="{4D45612F-7811-49F7-B960-59E93E84182A}">
      <dgm:prSet phldrT="[Text]"/>
      <dgm:spPr/>
      <dgm:t>
        <a:bodyPr/>
        <a:lstStyle/>
        <a:p>
          <a:r>
            <a:rPr lang="en-US" dirty="0" smtClean="0"/>
            <a:t>John 1:29-34</a:t>
          </a:r>
          <a:endParaRPr lang="en-US" dirty="0"/>
        </a:p>
      </dgm:t>
    </dgm:pt>
    <dgm:pt modelId="{1F899759-865C-43ED-8222-48F7DDFD8802}" type="parTrans" cxnId="{57A44F9F-0680-4456-99C5-2C601BF745A7}">
      <dgm:prSet/>
      <dgm:spPr/>
      <dgm:t>
        <a:bodyPr/>
        <a:lstStyle/>
        <a:p>
          <a:endParaRPr lang="en-US"/>
        </a:p>
      </dgm:t>
    </dgm:pt>
    <dgm:pt modelId="{361BB7A5-3467-4AB3-9994-CE90A9E7D5EE}" type="sibTrans" cxnId="{57A44F9F-0680-4456-99C5-2C601BF745A7}">
      <dgm:prSet/>
      <dgm:spPr/>
      <dgm:t>
        <a:bodyPr/>
        <a:lstStyle/>
        <a:p>
          <a:endParaRPr lang="en-US"/>
        </a:p>
      </dgm:t>
    </dgm:pt>
    <dgm:pt modelId="{E4A6CFF7-2AEF-4F14-9C95-DE2A64A00D92}" type="pres">
      <dgm:prSet presAssocID="{BEF3FE0D-133D-4D15-A0D5-B04DB9FBF4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8CEEB-0C6C-4B66-9009-9B6971A4813A}" type="pres">
      <dgm:prSet presAssocID="{BEF3FE0D-133D-4D15-A0D5-B04DB9FBF499}" presName="dummyMaxCanvas" presStyleCnt="0">
        <dgm:presLayoutVars/>
      </dgm:prSet>
      <dgm:spPr/>
    </dgm:pt>
    <dgm:pt modelId="{A455B28E-DEAD-4F40-A741-436DE8427C7E}" type="pres">
      <dgm:prSet presAssocID="{BEF3FE0D-133D-4D15-A0D5-B04DB9FBF49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9257F-8AFD-4C82-B58E-E89549DA5550}" type="pres">
      <dgm:prSet presAssocID="{BEF3FE0D-133D-4D15-A0D5-B04DB9FBF49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979DB-CF6B-480D-8B94-99CB929AEEF8}" type="pres">
      <dgm:prSet presAssocID="{BEF3FE0D-133D-4D15-A0D5-B04DB9FBF49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653B9-AE5F-4124-92D6-09985712AB59}" type="pres">
      <dgm:prSet presAssocID="{BEF3FE0D-133D-4D15-A0D5-B04DB9FBF49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6C3FA-F092-433A-9AFE-E69F8B7BBE61}" type="pres">
      <dgm:prSet presAssocID="{BEF3FE0D-133D-4D15-A0D5-B04DB9FBF49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D5A2F-4E61-4CB7-B3F0-1EB6939BA773}" type="pres">
      <dgm:prSet presAssocID="{BEF3FE0D-133D-4D15-A0D5-B04DB9FBF49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5BDC3-35F2-48D9-B3C2-679A9AFBE963}" type="pres">
      <dgm:prSet presAssocID="{BEF3FE0D-133D-4D15-A0D5-B04DB9FBF49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AE18A-CEEC-46F7-A7C2-15CCB8CD4294}" type="pres">
      <dgm:prSet presAssocID="{BEF3FE0D-133D-4D15-A0D5-B04DB9FBF49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E6914-CB88-4FD9-9A0A-70C06B6D5AAC}" srcId="{BEF3FE0D-133D-4D15-A0D5-B04DB9FBF499}" destId="{41E0F491-4169-4A1E-B15E-B26766BB5E52}" srcOrd="0" destOrd="0" parTransId="{88DFAA1D-8BE2-42F8-9EAA-7842AA342879}" sibTransId="{E3E44685-063A-4B7D-97EA-B3165D2EE475}"/>
    <dgm:cxn modelId="{48A36E9D-69FB-46B4-8E2F-82165068113B}" type="presOf" srcId="{77886649-23D3-43E3-AE71-B85A226AA14B}" destId="{A455B28E-DEAD-4F40-A741-436DE8427C7E}" srcOrd="0" destOrd="1" presId="urn:microsoft.com/office/officeart/2005/8/layout/vProcess5"/>
    <dgm:cxn modelId="{D1BEA5ED-79E8-4A38-9A69-3AB365DB4B33}" type="presOf" srcId="{FEB967E1-ECAB-482C-A5A6-1654D71F38EB}" destId="{0859257F-8AFD-4C82-B58E-E89549DA5550}" srcOrd="0" destOrd="1" presId="urn:microsoft.com/office/officeart/2005/8/layout/vProcess5"/>
    <dgm:cxn modelId="{9CC4BAD0-F10D-454A-8591-1D4E28482C46}" type="presOf" srcId="{5330F028-87A8-46C0-B670-2C343B93EC8F}" destId="{5465BDC3-35F2-48D9-B3C2-679A9AFBE963}" srcOrd="1" destOrd="0" presId="urn:microsoft.com/office/officeart/2005/8/layout/vProcess5"/>
    <dgm:cxn modelId="{98E20D92-94E0-4660-9DEF-19C693DC14E7}" type="presOf" srcId="{41E0F491-4169-4A1E-B15E-B26766BB5E52}" destId="{5C3D5A2F-4E61-4CB7-B3F0-1EB6939BA773}" srcOrd="1" destOrd="0" presId="urn:microsoft.com/office/officeart/2005/8/layout/vProcess5"/>
    <dgm:cxn modelId="{97CB8272-CC0C-4966-8CD0-11D7D949E8DD}" type="presOf" srcId="{668556FC-174B-4DF8-AC59-1686098644CA}" destId="{B70AE18A-CEEC-46F7-A7C2-15CCB8CD4294}" srcOrd="1" destOrd="0" presId="urn:microsoft.com/office/officeart/2005/8/layout/vProcess5"/>
    <dgm:cxn modelId="{8CA1C833-6B45-402B-9777-80B8860E2BDA}" type="presOf" srcId="{4D45612F-7811-49F7-B960-59E93E84182A}" destId="{B70AE18A-CEEC-46F7-A7C2-15CCB8CD4294}" srcOrd="1" destOrd="1" presId="urn:microsoft.com/office/officeart/2005/8/layout/vProcess5"/>
    <dgm:cxn modelId="{22732C61-A439-4B22-8802-7CBBD7305981}" type="presOf" srcId="{4D45612F-7811-49F7-B960-59E93E84182A}" destId="{193979DB-CF6B-480D-8B94-99CB929AEEF8}" srcOrd="0" destOrd="1" presId="urn:microsoft.com/office/officeart/2005/8/layout/vProcess5"/>
    <dgm:cxn modelId="{9CC1F987-165B-40F4-8840-3561871FC7E0}" type="presOf" srcId="{41E0F491-4169-4A1E-B15E-B26766BB5E52}" destId="{A455B28E-DEAD-4F40-A741-436DE8427C7E}" srcOrd="0" destOrd="0" presId="urn:microsoft.com/office/officeart/2005/8/layout/vProcess5"/>
    <dgm:cxn modelId="{ECBC290F-028E-4E4A-A7CF-77AEA2AA2CF8}" srcId="{5330F028-87A8-46C0-B670-2C343B93EC8F}" destId="{FEB967E1-ECAB-482C-A5A6-1654D71F38EB}" srcOrd="0" destOrd="0" parTransId="{6A0B9E4B-F527-41E3-9E73-9EC52BB93346}" sibTransId="{C9F9BCF8-C2A0-4EB1-ACE0-11C6E0384AF9}"/>
    <dgm:cxn modelId="{57A44F9F-0680-4456-99C5-2C601BF745A7}" srcId="{668556FC-174B-4DF8-AC59-1686098644CA}" destId="{4D45612F-7811-49F7-B960-59E93E84182A}" srcOrd="0" destOrd="0" parTransId="{1F899759-865C-43ED-8222-48F7DDFD8802}" sibTransId="{361BB7A5-3467-4AB3-9994-CE90A9E7D5EE}"/>
    <dgm:cxn modelId="{B7E60325-C845-46E8-B60A-69CFFC9B5118}" type="presOf" srcId="{BEF3FE0D-133D-4D15-A0D5-B04DB9FBF499}" destId="{E4A6CFF7-2AEF-4F14-9C95-DE2A64A00D92}" srcOrd="0" destOrd="0" presId="urn:microsoft.com/office/officeart/2005/8/layout/vProcess5"/>
    <dgm:cxn modelId="{2E62015B-743D-4BBD-9DA2-2F0E078D950D}" srcId="{41E0F491-4169-4A1E-B15E-B26766BB5E52}" destId="{77886649-23D3-43E3-AE71-B85A226AA14B}" srcOrd="0" destOrd="0" parTransId="{22C5C251-E1C6-4ACF-BED1-71ACF0D291FA}" sibTransId="{EBA40069-43F9-452D-97D2-C84078382021}"/>
    <dgm:cxn modelId="{D0E7E267-ACDD-4FAD-9292-4597E3D492EE}" type="presOf" srcId="{FCAB9F9B-56CA-4BD7-B533-3D19E1DCC6A9}" destId="{7516C3FA-F092-433A-9AFE-E69F8B7BBE61}" srcOrd="0" destOrd="0" presId="urn:microsoft.com/office/officeart/2005/8/layout/vProcess5"/>
    <dgm:cxn modelId="{377D3D1B-5A74-4645-B99A-6C7A7B6434A1}" type="presOf" srcId="{5330F028-87A8-46C0-B670-2C343B93EC8F}" destId="{0859257F-8AFD-4C82-B58E-E89549DA5550}" srcOrd="0" destOrd="0" presId="urn:microsoft.com/office/officeart/2005/8/layout/vProcess5"/>
    <dgm:cxn modelId="{FF3E6F77-A3F4-4614-8849-F2ADEEFA5FEA}" type="presOf" srcId="{77886649-23D3-43E3-AE71-B85A226AA14B}" destId="{5C3D5A2F-4E61-4CB7-B3F0-1EB6939BA773}" srcOrd="1" destOrd="1" presId="urn:microsoft.com/office/officeart/2005/8/layout/vProcess5"/>
    <dgm:cxn modelId="{11F039B6-444D-48B3-84CF-0E5B58A4DF9D}" type="presOf" srcId="{FEB967E1-ECAB-482C-A5A6-1654D71F38EB}" destId="{5465BDC3-35F2-48D9-B3C2-679A9AFBE963}" srcOrd="1" destOrd="1" presId="urn:microsoft.com/office/officeart/2005/8/layout/vProcess5"/>
    <dgm:cxn modelId="{F179F157-7C8D-4966-B1CA-AAAF53E83AA5}" type="presOf" srcId="{E3E44685-063A-4B7D-97EA-B3165D2EE475}" destId="{290653B9-AE5F-4124-92D6-09985712AB59}" srcOrd="0" destOrd="0" presId="urn:microsoft.com/office/officeart/2005/8/layout/vProcess5"/>
    <dgm:cxn modelId="{BA95EBB5-28C1-414A-B0B2-5984B59CA2A6}" srcId="{BEF3FE0D-133D-4D15-A0D5-B04DB9FBF499}" destId="{5330F028-87A8-46C0-B670-2C343B93EC8F}" srcOrd="1" destOrd="0" parTransId="{4B25E902-2B9C-4776-8DF8-FAA4BF8B6E94}" sibTransId="{FCAB9F9B-56CA-4BD7-B533-3D19E1DCC6A9}"/>
    <dgm:cxn modelId="{BB6D69E5-A1B6-4C2B-BAD4-E9F2EF23DB80}" srcId="{BEF3FE0D-133D-4D15-A0D5-B04DB9FBF499}" destId="{668556FC-174B-4DF8-AC59-1686098644CA}" srcOrd="2" destOrd="0" parTransId="{F157D437-63E8-46E2-95F9-5D968CD92DE0}" sibTransId="{13D15BF7-72E0-48C5-95DD-74D35D80E273}"/>
    <dgm:cxn modelId="{7E9F6A03-50B0-4E5E-9029-FA7041FADAA9}" type="presOf" srcId="{668556FC-174B-4DF8-AC59-1686098644CA}" destId="{193979DB-CF6B-480D-8B94-99CB929AEEF8}" srcOrd="0" destOrd="0" presId="urn:microsoft.com/office/officeart/2005/8/layout/vProcess5"/>
    <dgm:cxn modelId="{6C7FC005-AB27-4848-A82D-FDB7D7D95C9B}" type="presParOf" srcId="{E4A6CFF7-2AEF-4F14-9C95-DE2A64A00D92}" destId="{B778CEEB-0C6C-4B66-9009-9B6971A4813A}" srcOrd="0" destOrd="0" presId="urn:microsoft.com/office/officeart/2005/8/layout/vProcess5"/>
    <dgm:cxn modelId="{AEDFFBDD-8DA8-4827-AD9A-9D90DFDB2320}" type="presParOf" srcId="{E4A6CFF7-2AEF-4F14-9C95-DE2A64A00D92}" destId="{A455B28E-DEAD-4F40-A741-436DE8427C7E}" srcOrd="1" destOrd="0" presId="urn:microsoft.com/office/officeart/2005/8/layout/vProcess5"/>
    <dgm:cxn modelId="{49619E13-0342-4E5C-86D7-E3BCB7A70E6F}" type="presParOf" srcId="{E4A6CFF7-2AEF-4F14-9C95-DE2A64A00D92}" destId="{0859257F-8AFD-4C82-B58E-E89549DA5550}" srcOrd="2" destOrd="0" presId="urn:microsoft.com/office/officeart/2005/8/layout/vProcess5"/>
    <dgm:cxn modelId="{30DE10C6-3416-4277-975B-EC91013528EF}" type="presParOf" srcId="{E4A6CFF7-2AEF-4F14-9C95-DE2A64A00D92}" destId="{193979DB-CF6B-480D-8B94-99CB929AEEF8}" srcOrd="3" destOrd="0" presId="urn:microsoft.com/office/officeart/2005/8/layout/vProcess5"/>
    <dgm:cxn modelId="{C45F1FBC-6DFF-4CAE-B5D8-C53CC0908084}" type="presParOf" srcId="{E4A6CFF7-2AEF-4F14-9C95-DE2A64A00D92}" destId="{290653B9-AE5F-4124-92D6-09985712AB59}" srcOrd="4" destOrd="0" presId="urn:microsoft.com/office/officeart/2005/8/layout/vProcess5"/>
    <dgm:cxn modelId="{C1C2C6FA-29F8-4120-A29C-6D28DFA899DA}" type="presParOf" srcId="{E4A6CFF7-2AEF-4F14-9C95-DE2A64A00D92}" destId="{7516C3FA-F092-433A-9AFE-E69F8B7BBE61}" srcOrd="5" destOrd="0" presId="urn:microsoft.com/office/officeart/2005/8/layout/vProcess5"/>
    <dgm:cxn modelId="{243070DE-06B3-40B7-AF07-4970741B7596}" type="presParOf" srcId="{E4A6CFF7-2AEF-4F14-9C95-DE2A64A00D92}" destId="{5C3D5A2F-4E61-4CB7-B3F0-1EB6939BA773}" srcOrd="6" destOrd="0" presId="urn:microsoft.com/office/officeart/2005/8/layout/vProcess5"/>
    <dgm:cxn modelId="{86F13B46-32E8-4D2A-B6A7-A84E0B981887}" type="presParOf" srcId="{E4A6CFF7-2AEF-4F14-9C95-DE2A64A00D92}" destId="{5465BDC3-35F2-48D9-B3C2-679A9AFBE963}" srcOrd="7" destOrd="0" presId="urn:microsoft.com/office/officeart/2005/8/layout/vProcess5"/>
    <dgm:cxn modelId="{D933D887-B6F2-46BB-A076-3B874A20F817}" type="presParOf" srcId="{E4A6CFF7-2AEF-4F14-9C95-DE2A64A00D92}" destId="{B70AE18A-CEEC-46F7-A7C2-15CCB8CD42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5DF56-21A0-44F0-AD42-5E0F88E5459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CC891-A653-4B5B-A471-746CD5E96A4A}">
      <dgm:prSet phldrT="[Text]"/>
      <dgm:spPr>
        <a:ln>
          <a:solidFill>
            <a:schemeClr val="tx1"/>
          </a:solidFill>
        </a:ln>
        <a:effectLst>
          <a:glow rad="368300">
            <a:srgbClr val="FFFF00">
              <a:alpha val="60000"/>
            </a:srgbClr>
          </a:glow>
        </a:effectLst>
      </dgm:spPr>
      <dgm:t>
        <a:bodyPr/>
        <a:lstStyle/>
        <a:p>
          <a:r>
            <a:rPr lang="en-US" dirty="0" smtClean="0"/>
            <a:t>Jesus</a:t>
          </a:r>
          <a:endParaRPr lang="en-US" dirty="0"/>
        </a:p>
      </dgm:t>
    </dgm:pt>
    <dgm:pt modelId="{D99B8F58-C237-4E52-A476-DAD3332707FF}" type="parTrans" cxnId="{79940A0B-939E-46CF-94F7-2FD0F659D504}">
      <dgm:prSet/>
      <dgm:spPr/>
      <dgm:t>
        <a:bodyPr/>
        <a:lstStyle/>
        <a:p>
          <a:endParaRPr lang="en-US"/>
        </a:p>
      </dgm:t>
    </dgm:pt>
    <dgm:pt modelId="{3061560F-C886-42BB-BCF9-5DB5301E4B4B}" type="sibTrans" cxnId="{79940A0B-939E-46CF-94F7-2FD0F659D504}">
      <dgm:prSet/>
      <dgm:spPr/>
      <dgm:t>
        <a:bodyPr/>
        <a:lstStyle/>
        <a:p>
          <a:endParaRPr lang="en-US"/>
        </a:p>
      </dgm:t>
    </dgm:pt>
    <dgm:pt modelId="{FAF3BC09-AC96-4BBA-9155-F5155849061B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/>
            <a:t>Moses</a:t>
          </a:r>
          <a:endParaRPr lang="en-US" dirty="0"/>
        </a:p>
      </dgm:t>
    </dgm:pt>
    <dgm:pt modelId="{AAA40E6C-5B4B-44A4-A95F-9DA859F62D5B}" type="parTrans" cxnId="{398164BD-2A40-4E1A-895D-F6C22F32890E}">
      <dgm:prSet/>
      <dgm:spPr/>
      <dgm:t>
        <a:bodyPr/>
        <a:lstStyle/>
        <a:p>
          <a:endParaRPr lang="en-US"/>
        </a:p>
      </dgm:t>
    </dgm:pt>
    <dgm:pt modelId="{82224314-B8B7-452C-AED1-CE5E4C5FDB9C}" type="sibTrans" cxnId="{398164BD-2A40-4E1A-895D-F6C22F32890E}">
      <dgm:prSet/>
      <dgm:spPr/>
      <dgm:t>
        <a:bodyPr/>
        <a:lstStyle/>
        <a:p>
          <a:endParaRPr lang="en-US"/>
        </a:p>
      </dgm:t>
    </dgm:pt>
    <dgm:pt modelId="{DD648218-F156-485A-9726-726AE9B75E61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/>
            <a:t>Elijah</a:t>
          </a:r>
          <a:endParaRPr lang="en-US" dirty="0"/>
        </a:p>
      </dgm:t>
    </dgm:pt>
    <dgm:pt modelId="{E48405CE-B7D8-4F44-9E5C-7B104FDDDD12}" type="parTrans" cxnId="{9E4C640C-EA06-4ABA-B586-41050D022EA3}">
      <dgm:prSet/>
      <dgm:spPr/>
      <dgm:t>
        <a:bodyPr/>
        <a:lstStyle/>
        <a:p>
          <a:endParaRPr lang="en-US"/>
        </a:p>
      </dgm:t>
    </dgm:pt>
    <dgm:pt modelId="{EC5BE07C-659E-4EE2-8B91-D75AC90278ED}" type="sibTrans" cxnId="{9E4C640C-EA06-4ABA-B586-41050D022EA3}">
      <dgm:prSet/>
      <dgm:spPr/>
      <dgm:t>
        <a:bodyPr/>
        <a:lstStyle/>
        <a:p>
          <a:endParaRPr lang="en-US"/>
        </a:p>
      </dgm:t>
    </dgm:pt>
    <dgm:pt modelId="{F16E8E58-EDFC-46EC-B74D-453DB0BF874E}" type="pres">
      <dgm:prSet presAssocID="{A6E5DF56-21A0-44F0-AD42-5E0F88E545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3054AF-BA3E-47F6-AF17-3EE3342F5271}" type="pres">
      <dgm:prSet presAssocID="{DB9CC891-A653-4B5B-A471-746CD5E96A4A}" presName="centerShape" presStyleLbl="node0" presStyleIdx="0" presStyleCnt="1"/>
      <dgm:spPr/>
      <dgm:t>
        <a:bodyPr/>
        <a:lstStyle/>
        <a:p>
          <a:endParaRPr lang="en-US"/>
        </a:p>
      </dgm:t>
    </dgm:pt>
    <dgm:pt modelId="{361F2BF8-3C33-4162-B695-F1327C042376}" type="pres">
      <dgm:prSet presAssocID="{AAA40E6C-5B4B-44A4-A95F-9DA859F62D5B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CD25615D-973C-4759-86C3-DE074AB01E8E}" type="pres">
      <dgm:prSet presAssocID="{FAF3BC09-AC96-4BBA-9155-F515584906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CCBC6-F95D-4EC1-8B7B-FF7923053346}" type="pres">
      <dgm:prSet presAssocID="{E48405CE-B7D8-4F44-9E5C-7B104FDDDD12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6C2A3FD9-D110-497A-8D3E-71FE6AC6E707}" type="pres">
      <dgm:prSet presAssocID="{DD648218-F156-485A-9726-726AE9B75E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7AAFC-8322-493D-A051-94821624A800}" type="presOf" srcId="{FAF3BC09-AC96-4BBA-9155-F5155849061B}" destId="{CD25615D-973C-4759-86C3-DE074AB01E8E}" srcOrd="0" destOrd="0" presId="urn:microsoft.com/office/officeart/2005/8/layout/radial4"/>
    <dgm:cxn modelId="{0FDB0EF7-1EDD-43E9-965D-EF82199837C2}" type="presOf" srcId="{DB9CC891-A653-4B5B-A471-746CD5E96A4A}" destId="{AE3054AF-BA3E-47F6-AF17-3EE3342F5271}" srcOrd="0" destOrd="0" presId="urn:microsoft.com/office/officeart/2005/8/layout/radial4"/>
    <dgm:cxn modelId="{782F36F1-A373-4DDC-A658-899C2FCC6251}" type="presOf" srcId="{E48405CE-B7D8-4F44-9E5C-7B104FDDDD12}" destId="{367CCBC6-F95D-4EC1-8B7B-FF7923053346}" srcOrd="0" destOrd="0" presId="urn:microsoft.com/office/officeart/2005/8/layout/radial4"/>
    <dgm:cxn modelId="{8763BA5A-F0C3-4CCB-8E8A-3BDD0C2D8881}" type="presOf" srcId="{A6E5DF56-21A0-44F0-AD42-5E0F88E54596}" destId="{F16E8E58-EDFC-46EC-B74D-453DB0BF874E}" srcOrd="0" destOrd="0" presId="urn:microsoft.com/office/officeart/2005/8/layout/radial4"/>
    <dgm:cxn modelId="{9E4C640C-EA06-4ABA-B586-41050D022EA3}" srcId="{DB9CC891-A653-4B5B-A471-746CD5E96A4A}" destId="{DD648218-F156-485A-9726-726AE9B75E61}" srcOrd="1" destOrd="0" parTransId="{E48405CE-B7D8-4F44-9E5C-7B104FDDDD12}" sibTransId="{EC5BE07C-659E-4EE2-8B91-D75AC90278ED}"/>
    <dgm:cxn modelId="{79940A0B-939E-46CF-94F7-2FD0F659D504}" srcId="{A6E5DF56-21A0-44F0-AD42-5E0F88E54596}" destId="{DB9CC891-A653-4B5B-A471-746CD5E96A4A}" srcOrd="0" destOrd="0" parTransId="{D99B8F58-C237-4E52-A476-DAD3332707FF}" sibTransId="{3061560F-C886-42BB-BCF9-5DB5301E4B4B}"/>
    <dgm:cxn modelId="{398164BD-2A40-4E1A-895D-F6C22F32890E}" srcId="{DB9CC891-A653-4B5B-A471-746CD5E96A4A}" destId="{FAF3BC09-AC96-4BBA-9155-F5155849061B}" srcOrd="0" destOrd="0" parTransId="{AAA40E6C-5B4B-44A4-A95F-9DA859F62D5B}" sibTransId="{82224314-B8B7-452C-AED1-CE5E4C5FDB9C}"/>
    <dgm:cxn modelId="{112A7AAD-AAE7-457B-8FD8-EB397A7D4768}" type="presOf" srcId="{DD648218-F156-485A-9726-726AE9B75E61}" destId="{6C2A3FD9-D110-497A-8D3E-71FE6AC6E707}" srcOrd="0" destOrd="0" presId="urn:microsoft.com/office/officeart/2005/8/layout/radial4"/>
    <dgm:cxn modelId="{12A21AF1-02A0-4B8E-B0D9-88777D071830}" type="presOf" srcId="{AAA40E6C-5B4B-44A4-A95F-9DA859F62D5B}" destId="{361F2BF8-3C33-4162-B695-F1327C042376}" srcOrd="0" destOrd="0" presId="urn:microsoft.com/office/officeart/2005/8/layout/radial4"/>
    <dgm:cxn modelId="{0949AAB2-D4BE-4645-BFEA-C0947F98906B}" type="presParOf" srcId="{F16E8E58-EDFC-46EC-B74D-453DB0BF874E}" destId="{AE3054AF-BA3E-47F6-AF17-3EE3342F5271}" srcOrd="0" destOrd="0" presId="urn:microsoft.com/office/officeart/2005/8/layout/radial4"/>
    <dgm:cxn modelId="{134A995D-CD38-41FD-90B0-AC34973D3610}" type="presParOf" srcId="{F16E8E58-EDFC-46EC-B74D-453DB0BF874E}" destId="{361F2BF8-3C33-4162-B695-F1327C042376}" srcOrd="1" destOrd="0" presId="urn:microsoft.com/office/officeart/2005/8/layout/radial4"/>
    <dgm:cxn modelId="{ADF75128-122A-4F32-8E3C-9737277CE7C4}" type="presParOf" srcId="{F16E8E58-EDFC-46EC-B74D-453DB0BF874E}" destId="{CD25615D-973C-4759-86C3-DE074AB01E8E}" srcOrd="2" destOrd="0" presId="urn:microsoft.com/office/officeart/2005/8/layout/radial4"/>
    <dgm:cxn modelId="{50196644-B884-4287-B86E-929C201479F5}" type="presParOf" srcId="{F16E8E58-EDFC-46EC-B74D-453DB0BF874E}" destId="{367CCBC6-F95D-4EC1-8B7B-FF7923053346}" srcOrd="3" destOrd="0" presId="urn:microsoft.com/office/officeart/2005/8/layout/radial4"/>
    <dgm:cxn modelId="{5918FA4C-C1B6-4465-A9A1-247919F21EF1}" type="presParOf" srcId="{F16E8E58-EDFC-46EC-B74D-453DB0BF874E}" destId="{6C2A3FD9-D110-497A-8D3E-71FE6AC6E70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5DF56-21A0-44F0-AD42-5E0F88E5459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CC891-A653-4B5B-A471-746CD5E96A4A}">
      <dgm:prSet phldrT="[Text]"/>
      <dgm:spPr>
        <a:ln>
          <a:solidFill>
            <a:schemeClr val="tx1"/>
          </a:solidFill>
        </a:ln>
        <a:effectLst>
          <a:glow rad="368300">
            <a:srgbClr val="FFFF00">
              <a:alpha val="60000"/>
            </a:srgbClr>
          </a:glow>
        </a:effectLst>
      </dgm:spPr>
      <dgm:t>
        <a:bodyPr/>
        <a:lstStyle/>
        <a:p>
          <a:r>
            <a:rPr lang="en-US" dirty="0" smtClean="0"/>
            <a:t>Jesus</a:t>
          </a:r>
          <a:endParaRPr lang="en-US" dirty="0"/>
        </a:p>
      </dgm:t>
    </dgm:pt>
    <dgm:pt modelId="{D99B8F58-C237-4E52-A476-DAD3332707FF}" type="parTrans" cxnId="{79940A0B-939E-46CF-94F7-2FD0F659D504}">
      <dgm:prSet/>
      <dgm:spPr/>
      <dgm:t>
        <a:bodyPr/>
        <a:lstStyle/>
        <a:p>
          <a:endParaRPr lang="en-US"/>
        </a:p>
      </dgm:t>
    </dgm:pt>
    <dgm:pt modelId="{3061560F-C886-42BB-BCF9-5DB5301E4B4B}" type="sibTrans" cxnId="{79940A0B-939E-46CF-94F7-2FD0F659D504}">
      <dgm:prSet/>
      <dgm:spPr/>
      <dgm:t>
        <a:bodyPr/>
        <a:lstStyle/>
        <a:p>
          <a:endParaRPr lang="en-US"/>
        </a:p>
      </dgm:t>
    </dgm:pt>
    <dgm:pt modelId="{FAF3BC09-AC96-4BBA-9155-F5155849061B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/>
            <a:t>Moses</a:t>
          </a:r>
          <a:endParaRPr lang="en-US" dirty="0"/>
        </a:p>
      </dgm:t>
    </dgm:pt>
    <dgm:pt modelId="{AAA40E6C-5B4B-44A4-A95F-9DA859F62D5B}" type="parTrans" cxnId="{398164BD-2A40-4E1A-895D-F6C22F32890E}">
      <dgm:prSet/>
      <dgm:spPr/>
      <dgm:t>
        <a:bodyPr/>
        <a:lstStyle/>
        <a:p>
          <a:endParaRPr lang="en-US"/>
        </a:p>
      </dgm:t>
    </dgm:pt>
    <dgm:pt modelId="{82224314-B8B7-452C-AED1-CE5E4C5FDB9C}" type="sibTrans" cxnId="{398164BD-2A40-4E1A-895D-F6C22F32890E}">
      <dgm:prSet/>
      <dgm:spPr/>
      <dgm:t>
        <a:bodyPr/>
        <a:lstStyle/>
        <a:p>
          <a:endParaRPr lang="en-US"/>
        </a:p>
      </dgm:t>
    </dgm:pt>
    <dgm:pt modelId="{DD648218-F156-485A-9726-726AE9B75E61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/>
            <a:t>Elijah</a:t>
          </a:r>
          <a:endParaRPr lang="en-US" dirty="0"/>
        </a:p>
      </dgm:t>
    </dgm:pt>
    <dgm:pt modelId="{E48405CE-B7D8-4F44-9E5C-7B104FDDDD12}" type="parTrans" cxnId="{9E4C640C-EA06-4ABA-B586-41050D022EA3}">
      <dgm:prSet/>
      <dgm:spPr/>
      <dgm:t>
        <a:bodyPr/>
        <a:lstStyle/>
        <a:p>
          <a:endParaRPr lang="en-US"/>
        </a:p>
      </dgm:t>
    </dgm:pt>
    <dgm:pt modelId="{EC5BE07C-659E-4EE2-8B91-D75AC90278ED}" type="sibTrans" cxnId="{9E4C640C-EA06-4ABA-B586-41050D022EA3}">
      <dgm:prSet/>
      <dgm:spPr/>
      <dgm:t>
        <a:bodyPr/>
        <a:lstStyle/>
        <a:p>
          <a:endParaRPr lang="en-US"/>
        </a:p>
      </dgm:t>
    </dgm:pt>
    <dgm:pt modelId="{F16E8E58-EDFC-46EC-B74D-453DB0BF874E}" type="pres">
      <dgm:prSet presAssocID="{A6E5DF56-21A0-44F0-AD42-5E0F88E545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3054AF-BA3E-47F6-AF17-3EE3342F5271}" type="pres">
      <dgm:prSet presAssocID="{DB9CC891-A653-4B5B-A471-746CD5E96A4A}" presName="centerShape" presStyleLbl="node0" presStyleIdx="0" presStyleCnt="1"/>
      <dgm:spPr/>
      <dgm:t>
        <a:bodyPr/>
        <a:lstStyle/>
        <a:p>
          <a:endParaRPr lang="en-US"/>
        </a:p>
      </dgm:t>
    </dgm:pt>
    <dgm:pt modelId="{361F2BF8-3C33-4162-B695-F1327C042376}" type="pres">
      <dgm:prSet presAssocID="{AAA40E6C-5B4B-44A4-A95F-9DA859F62D5B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CD25615D-973C-4759-86C3-DE074AB01E8E}" type="pres">
      <dgm:prSet presAssocID="{FAF3BC09-AC96-4BBA-9155-F515584906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CCBC6-F95D-4EC1-8B7B-FF7923053346}" type="pres">
      <dgm:prSet presAssocID="{E48405CE-B7D8-4F44-9E5C-7B104FDDDD12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6C2A3FD9-D110-497A-8D3E-71FE6AC6E707}" type="pres">
      <dgm:prSet presAssocID="{DD648218-F156-485A-9726-726AE9B75E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C465F-7E5F-4436-B00A-127C1BF92208}" type="presOf" srcId="{FAF3BC09-AC96-4BBA-9155-F5155849061B}" destId="{CD25615D-973C-4759-86C3-DE074AB01E8E}" srcOrd="0" destOrd="0" presId="urn:microsoft.com/office/officeart/2005/8/layout/radial4"/>
    <dgm:cxn modelId="{0CC5FF3F-3370-4A8C-BC6A-B93EAE8671EA}" type="presOf" srcId="{DD648218-F156-485A-9726-726AE9B75E61}" destId="{6C2A3FD9-D110-497A-8D3E-71FE6AC6E707}" srcOrd="0" destOrd="0" presId="urn:microsoft.com/office/officeart/2005/8/layout/radial4"/>
    <dgm:cxn modelId="{C5F311EA-D6B5-4755-AE21-F288290B7D93}" type="presOf" srcId="{E48405CE-B7D8-4F44-9E5C-7B104FDDDD12}" destId="{367CCBC6-F95D-4EC1-8B7B-FF7923053346}" srcOrd="0" destOrd="0" presId="urn:microsoft.com/office/officeart/2005/8/layout/radial4"/>
    <dgm:cxn modelId="{9E4C640C-EA06-4ABA-B586-41050D022EA3}" srcId="{DB9CC891-A653-4B5B-A471-746CD5E96A4A}" destId="{DD648218-F156-485A-9726-726AE9B75E61}" srcOrd="1" destOrd="0" parTransId="{E48405CE-B7D8-4F44-9E5C-7B104FDDDD12}" sibTransId="{EC5BE07C-659E-4EE2-8B91-D75AC90278ED}"/>
    <dgm:cxn modelId="{79940A0B-939E-46CF-94F7-2FD0F659D504}" srcId="{A6E5DF56-21A0-44F0-AD42-5E0F88E54596}" destId="{DB9CC891-A653-4B5B-A471-746CD5E96A4A}" srcOrd="0" destOrd="0" parTransId="{D99B8F58-C237-4E52-A476-DAD3332707FF}" sibTransId="{3061560F-C886-42BB-BCF9-5DB5301E4B4B}"/>
    <dgm:cxn modelId="{47E2B211-02FF-4EB8-AD54-2F30DAC3DBD5}" type="presOf" srcId="{AAA40E6C-5B4B-44A4-A95F-9DA859F62D5B}" destId="{361F2BF8-3C33-4162-B695-F1327C042376}" srcOrd="0" destOrd="0" presId="urn:microsoft.com/office/officeart/2005/8/layout/radial4"/>
    <dgm:cxn modelId="{398164BD-2A40-4E1A-895D-F6C22F32890E}" srcId="{DB9CC891-A653-4B5B-A471-746CD5E96A4A}" destId="{FAF3BC09-AC96-4BBA-9155-F5155849061B}" srcOrd="0" destOrd="0" parTransId="{AAA40E6C-5B4B-44A4-A95F-9DA859F62D5B}" sibTransId="{82224314-B8B7-452C-AED1-CE5E4C5FDB9C}"/>
    <dgm:cxn modelId="{5010949B-FEFE-4956-9AD3-5D9E9AD5BC36}" type="presOf" srcId="{A6E5DF56-21A0-44F0-AD42-5E0F88E54596}" destId="{F16E8E58-EDFC-46EC-B74D-453DB0BF874E}" srcOrd="0" destOrd="0" presId="urn:microsoft.com/office/officeart/2005/8/layout/radial4"/>
    <dgm:cxn modelId="{10EA6E96-1541-46E6-97A3-A78A3883DA1B}" type="presOf" srcId="{DB9CC891-A653-4B5B-A471-746CD5E96A4A}" destId="{AE3054AF-BA3E-47F6-AF17-3EE3342F5271}" srcOrd="0" destOrd="0" presId="urn:microsoft.com/office/officeart/2005/8/layout/radial4"/>
    <dgm:cxn modelId="{F818F5C6-4757-453D-9BF5-879940A92D91}" type="presParOf" srcId="{F16E8E58-EDFC-46EC-B74D-453DB0BF874E}" destId="{AE3054AF-BA3E-47F6-AF17-3EE3342F5271}" srcOrd="0" destOrd="0" presId="urn:microsoft.com/office/officeart/2005/8/layout/radial4"/>
    <dgm:cxn modelId="{C69DB7E0-63A5-46C6-B710-E7E0D836FE57}" type="presParOf" srcId="{F16E8E58-EDFC-46EC-B74D-453DB0BF874E}" destId="{361F2BF8-3C33-4162-B695-F1327C042376}" srcOrd="1" destOrd="0" presId="urn:microsoft.com/office/officeart/2005/8/layout/radial4"/>
    <dgm:cxn modelId="{34F4BBF3-421D-41A6-9645-CDF9FC2DB5B4}" type="presParOf" srcId="{F16E8E58-EDFC-46EC-B74D-453DB0BF874E}" destId="{CD25615D-973C-4759-86C3-DE074AB01E8E}" srcOrd="2" destOrd="0" presId="urn:microsoft.com/office/officeart/2005/8/layout/radial4"/>
    <dgm:cxn modelId="{FD502306-A923-4B34-AB1B-D3A20139728F}" type="presParOf" srcId="{F16E8E58-EDFC-46EC-B74D-453DB0BF874E}" destId="{367CCBC6-F95D-4EC1-8B7B-FF7923053346}" srcOrd="3" destOrd="0" presId="urn:microsoft.com/office/officeart/2005/8/layout/radial4"/>
    <dgm:cxn modelId="{458E6C11-BFA7-459D-9E1D-FE0DC0612453}" type="presParOf" srcId="{F16E8E58-EDFC-46EC-B74D-453DB0BF874E}" destId="{6C2A3FD9-D110-497A-8D3E-71FE6AC6E70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5B28E-DEAD-4F40-A741-436DE8427C7E}">
      <dsp:nvSpPr>
        <dsp:cNvPr id="0" name=""/>
        <dsp:cNvSpPr/>
      </dsp:nvSpPr>
      <dsp:spPr>
        <a:xfrm>
          <a:off x="0" y="0"/>
          <a:ext cx="336804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Malachi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4:4-6</a:t>
          </a:r>
          <a:endParaRPr lang="en-US" sz="1900" kern="1200" dirty="0"/>
        </a:p>
      </dsp:txBody>
      <dsp:txXfrm>
        <a:off x="35709" y="35709"/>
        <a:ext cx="2052428" cy="1147782"/>
      </dsp:txXfrm>
    </dsp:sp>
    <dsp:sp modelId="{0859257F-8AFD-4C82-B58E-E89549DA5550}">
      <dsp:nvSpPr>
        <dsp:cNvPr id="0" name=""/>
        <dsp:cNvSpPr/>
      </dsp:nvSpPr>
      <dsp:spPr>
        <a:xfrm>
          <a:off x="297179" y="1422399"/>
          <a:ext cx="336804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16806"/>
                <a:satOff val="42038"/>
                <a:lumOff val="-411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6116806"/>
                <a:satOff val="42038"/>
                <a:lumOff val="-4118"/>
                <a:alphaOff val="0"/>
                <a:shade val="100000"/>
              </a:schemeClr>
            </a:gs>
            <a:gs pos="100000">
              <a:schemeClr val="accent5">
                <a:hueOff val="-6116806"/>
                <a:satOff val="42038"/>
                <a:lumOff val="-411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John the Baptist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Lk</a:t>
          </a:r>
          <a:r>
            <a:rPr lang="en-US" sz="1900" kern="1200" dirty="0" smtClean="0"/>
            <a:t>. 1:17; Matt. 17:10-13</a:t>
          </a:r>
          <a:endParaRPr lang="en-US" sz="1900" kern="1200" dirty="0"/>
        </a:p>
      </dsp:txBody>
      <dsp:txXfrm>
        <a:off x="332888" y="1458108"/>
        <a:ext cx="2206961" cy="1147782"/>
      </dsp:txXfrm>
    </dsp:sp>
    <dsp:sp modelId="{193979DB-CF6B-480D-8B94-99CB929AEEF8}">
      <dsp:nvSpPr>
        <dsp:cNvPr id="0" name=""/>
        <dsp:cNvSpPr/>
      </dsp:nvSpPr>
      <dsp:spPr>
        <a:xfrm>
          <a:off x="594359" y="2844799"/>
          <a:ext cx="336804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2233612"/>
                <a:satOff val="84076"/>
                <a:lumOff val="-8236"/>
                <a:alphaOff val="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Jesus Christ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John 1:29-34</a:t>
          </a:r>
          <a:endParaRPr lang="en-US" sz="1900" kern="1200" dirty="0"/>
        </a:p>
      </dsp:txBody>
      <dsp:txXfrm>
        <a:off x="630068" y="2880508"/>
        <a:ext cx="2206961" cy="1147782"/>
      </dsp:txXfrm>
    </dsp:sp>
    <dsp:sp modelId="{290653B9-AE5F-4124-92D6-09985712AB59}">
      <dsp:nvSpPr>
        <dsp:cNvPr id="0" name=""/>
        <dsp:cNvSpPr/>
      </dsp:nvSpPr>
      <dsp:spPr>
        <a:xfrm>
          <a:off x="2575559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53867" y="924560"/>
        <a:ext cx="435864" cy="596341"/>
      </dsp:txXfrm>
    </dsp:sp>
    <dsp:sp modelId="{7516C3FA-F092-433A-9AFE-E69F8B7BBE61}">
      <dsp:nvSpPr>
        <dsp:cNvPr id="0" name=""/>
        <dsp:cNvSpPr/>
      </dsp:nvSpPr>
      <dsp:spPr>
        <a:xfrm>
          <a:off x="2872739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2736993"/>
            <a:satOff val="7634"/>
            <a:lumOff val="11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51047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054AF-BA3E-47F6-AF17-3EE3342F5271}">
      <dsp:nvSpPr>
        <dsp:cNvPr id="0" name=""/>
        <dsp:cNvSpPr/>
      </dsp:nvSpPr>
      <dsp:spPr>
        <a:xfrm>
          <a:off x="2667440" y="1656850"/>
          <a:ext cx="2208918" cy="220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>
          <a:glow rad="368300">
            <a:srgbClr val="FFF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Jesus</a:t>
          </a:r>
          <a:endParaRPr lang="en-US" sz="5500" kern="1200" dirty="0"/>
        </a:p>
      </dsp:txBody>
      <dsp:txXfrm>
        <a:off x="2990929" y="1980339"/>
        <a:ext cx="1561940" cy="1561940"/>
      </dsp:txXfrm>
    </dsp:sp>
    <dsp:sp modelId="{361F2BF8-3C33-4162-B695-F1327C042376}">
      <dsp:nvSpPr>
        <dsp:cNvPr id="0" name=""/>
        <dsp:cNvSpPr/>
      </dsp:nvSpPr>
      <dsp:spPr>
        <a:xfrm rot="12900000">
          <a:off x="867386" y="1144178"/>
          <a:ext cx="2089099" cy="629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5615D-973C-4759-86C3-DE074AB01E8E}">
      <dsp:nvSpPr>
        <dsp:cNvPr id="0" name=""/>
        <dsp:cNvSpPr/>
      </dsp:nvSpPr>
      <dsp:spPr>
        <a:xfrm>
          <a:off x="7054" y="20430"/>
          <a:ext cx="2098472" cy="167877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Moses</a:t>
          </a:r>
          <a:endParaRPr lang="en-US" sz="5400" kern="1200" dirty="0"/>
        </a:p>
      </dsp:txBody>
      <dsp:txXfrm>
        <a:off x="56224" y="69600"/>
        <a:ext cx="2000132" cy="1580438"/>
      </dsp:txXfrm>
    </dsp:sp>
    <dsp:sp modelId="{367CCBC6-F95D-4EC1-8B7B-FF7923053346}">
      <dsp:nvSpPr>
        <dsp:cNvPr id="0" name=""/>
        <dsp:cNvSpPr/>
      </dsp:nvSpPr>
      <dsp:spPr>
        <a:xfrm rot="19500000">
          <a:off x="4587314" y="1144178"/>
          <a:ext cx="2089099" cy="629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A3FD9-D110-497A-8D3E-71FE6AC6E707}">
      <dsp:nvSpPr>
        <dsp:cNvPr id="0" name=""/>
        <dsp:cNvSpPr/>
      </dsp:nvSpPr>
      <dsp:spPr>
        <a:xfrm>
          <a:off x="5438272" y="20430"/>
          <a:ext cx="2098472" cy="167877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Elijah</a:t>
          </a:r>
          <a:endParaRPr lang="en-US" sz="5400" kern="1200" dirty="0"/>
        </a:p>
      </dsp:txBody>
      <dsp:txXfrm>
        <a:off x="5487442" y="69600"/>
        <a:ext cx="2000132" cy="1580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054AF-BA3E-47F6-AF17-3EE3342F5271}">
      <dsp:nvSpPr>
        <dsp:cNvPr id="0" name=""/>
        <dsp:cNvSpPr/>
      </dsp:nvSpPr>
      <dsp:spPr>
        <a:xfrm>
          <a:off x="2667440" y="1656850"/>
          <a:ext cx="2208918" cy="220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>
          <a:glow rad="368300">
            <a:srgbClr val="FFFF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Jesus</a:t>
          </a:r>
          <a:endParaRPr lang="en-US" sz="5500" kern="1200" dirty="0"/>
        </a:p>
      </dsp:txBody>
      <dsp:txXfrm>
        <a:off x="2990929" y="1980339"/>
        <a:ext cx="1561940" cy="1561940"/>
      </dsp:txXfrm>
    </dsp:sp>
    <dsp:sp modelId="{361F2BF8-3C33-4162-B695-F1327C042376}">
      <dsp:nvSpPr>
        <dsp:cNvPr id="0" name=""/>
        <dsp:cNvSpPr/>
      </dsp:nvSpPr>
      <dsp:spPr>
        <a:xfrm rot="12900000">
          <a:off x="867386" y="1144178"/>
          <a:ext cx="2089099" cy="629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5615D-973C-4759-86C3-DE074AB01E8E}">
      <dsp:nvSpPr>
        <dsp:cNvPr id="0" name=""/>
        <dsp:cNvSpPr/>
      </dsp:nvSpPr>
      <dsp:spPr>
        <a:xfrm>
          <a:off x="7054" y="20430"/>
          <a:ext cx="2098472" cy="167877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Moses</a:t>
          </a:r>
          <a:endParaRPr lang="en-US" sz="5400" kern="1200" dirty="0"/>
        </a:p>
      </dsp:txBody>
      <dsp:txXfrm>
        <a:off x="56224" y="69600"/>
        <a:ext cx="2000132" cy="1580438"/>
      </dsp:txXfrm>
    </dsp:sp>
    <dsp:sp modelId="{367CCBC6-F95D-4EC1-8B7B-FF7923053346}">
      <dsp:nvSpPr>
        <dsp:cNvPr id="0" name=""/>
        <dsp:cNvSpPr/>
      </dsp:nvSpPr>
      <dsp:spPr>
        <a:xfrm rot="19500000">
          <a:off x="4587314" y="1144178"/>
          <a:ext cx="2089099" cy="629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A3FD9-D110-497A-8D3E-71FE6AC6E707}">
      <dsp:nvSpPr>
        <dsp:cNvPr id="0" name=""/>
        <dsp:cNvSpPr/>
      </dsp:nvSpPr>
      <dsp:spPr>
        <a:xfrm>
          <a:off x="5438272" y="20430"/>
          <a:ext cx="2098472" cy="167877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22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Elijah</a:t>
          </a:r>
          <a:endParaRPr lang="en-US" sz="5400" kern="1200" dirty="0"/>
        </a:p>
      </dsp:txBody>
      <dsp:txXfrm>
        <a:off x="5487442" y="69600"/>
        <a:ext cx="2000132" cy="1580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291C-2B29-455A-81C9-108FF1DA545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00C0A-1819-4D48-97BB-31B79B59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Influenced by the thoughts expressed by Alexander Campbell</a:t>
            </a:r>
            <a:r>
              <a:rPr lang="en-US" baseline="0" dirty="0" smtClean="0"/>
              <a:t> in his famous sermon on the Law.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D63A9-97D6-40C6-B435-09F565C3FA8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1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law was looking forward to John</a:t>
            </a:r>
            <a:r>
              <a:rPr lang="en-US" baseline="0" dirty="0" smtClean="0"/>
              <a:t> by the spirit of the prophecy of Malachi and John looked and pointed toward Jesus. Hence the law looked to Jesus through prophecy and John.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0C0A-1819-4D48-97BB-31B79B591D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9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read Luke 7:11-16 with emphasis being on v. 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0C0A-1819-4D48-97BB-31B79B591D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38862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1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Cambr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4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1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8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2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AB3553E-7876-416E-9C2D-6C16FA736A0D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7/21/2012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79988D6-B2F9-46B0-A24B-05D74B1FF84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“The Law”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smtClean="0"/>
              <a:t>part 4a)</a:t>
            </a:r>
            <a:endParaRPr lang="en-US" dirty="0"/>
          </a:p>
        </p:txBody>
      </p:sp>
      <p:pic>
        <p:nvPicPr>
          <p:cNvPr id="4" name="Picture 2" descr="C:\Users\Steven\AppData\Local\Microsoft\Windows\Temporary Internet Files\Content.IE5\QFO36E21\MC9001565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1787652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815" y="6324600"/>
            <a:ext cx="595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All verses are from the New King James Version unless noted.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656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orte" pitchFamily="66" charset="0"/>
              </a:rPr>
              <a:t>How God Remedied The Defects of the </a:t>
            </a:r>
            <a:r>
              <a:rPr lang="en-US" sz="2800" dirty="0" smtClean="0">
                <a:solidFill>
                  <a:schemeClr val="bg1"/>
                </a:solidFill>
                <a:latin typeface="Forte" pitchFamily="66" charset="0"/>
              </a:rPr>
              <a:t>Law</a:t>
            </a:r>
            <a:endParaRPr lang="en-US" sz="280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3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848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Repetitive animal blood on an altar for sin (Acts 20:28; Heb. 9:12)</a:t>
            </a:r>
          </a:p>
          <a:p>
            <a:r>
              <a:rPr lang="en-US" dirty="0" smtClean="0"/>
              <a:t>Sabbath day restrictions (Col. 2:16, 17)</a:t>
            </a:r>
          </a:p>
          <a:p>
            <a:r>
              <a:rPr lang="en-US" dirty="0" smtClean="0"/>
              <a:t>Dietary restrictions (1 Tim. 4:4)</a:t>
            </a:r>
          </a:p>
          <a:p>
            <a:r>
              <a:rPr lang="en-US" dirty="0" smtClean="0"/>
              <a:t>Jerusalem as the place of worship </a:t>
            </a:r>
          </a:p>
          <a:p>
            <a:pPr lvl="1"/>
            <a:r>
              <a:rPr lang="en-US" dirty="0" smtClean="0"/>
              <a:t>local churches of Christ (Jn. 4:24; 1 Cor. 11:18; Acts 20:6, 7)</a:t>
            </a:r>
          </a:p>
          <a:p>
            <a:r>
              <a:rPr lang="en-US" dirty="0"/>
              <a:t>S</a:t>
            </a:r>
            <a:r>
              <a:rPr lang="en-US" dirty="0" smtClean="0"/>
              <a:t>pecial class of people for priesthood</a:t>
            </a:r>
          </a:p>
          <a:p>
            <a:pPr lvl="1"/>
            <a:r>
              <a:rPr lang="en-US" dirty="0" smtClean="0"/>
              <a:t>all Christians are priests (1 Pet. 2:7)</a:t>
            </a:r>
          </a:p>
          <a:p>
            <a:r>
              <a:rPr lang="en-US" dirty="0"/>
              <a:t>M</a:t>
            </a:r>
            <a:r>
              <a:rPr lang="en-US" dirty="0" smtClean="0"/>
              <a:t>ortal high priests (Heb. 7:12, 23-25)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419600"/>
            <a:ext cx="7467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“…And He has taken it out of the way, having nailed it to the cross” (Col. 2:14)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The gospel of Christ is the suitable law for all mankind!</a:t>
            </a:r>
          </a:p>
          <a:p>
            <a:pPr lvl="1"/>
            <a:r>
              <a:rPr lang="en-US" sz="2400" dirty="0" smtClean="0"/>
              <a:t>It was to be preached to every creature of every nation under heaven (Mk. 16:15; Matt. 28:18, 19; Acts 1:8)</a:t>
            </a:r>
          </a:p>
          <a:p>
            <a:pPr lvl="2"/>
            <a:r>
              <a:rPr lang="en-US" dirty="0" smtClean="0"/>
              <a:t>It was preached to every creature under heaven (Col. 1:23)</a:t>
            </a:r>
          </a:p>
          <a:p>
            <a:pPr lvl="1"/>
            <a:r>
              <a:rPr lang="en-US" sz="2400" dirty="0" smtClean="0"/>
              <a:t>Men and women from all over the world obeyed it (Acts)</a:t>
            </a:r>
          </a:p>
          <a:p>
            <a:pPr lvl="1"/>
            <a:r>
              <a:rPr lang="en-US" sz="2400" dirty="0" smtClean="0"/>
              <a:t>Churches of Christ were planted all over the world by men and women following the pattern of Christ through the apostles (Phil. 3:17; Rom. 16:16; 1 Thess. 2:13-14)</a:t>
            </a:r>
          </a:p>
          <a:p>
            <a:pPr lvl="1"/>
            <a:r>
              <a:rPr lang="en-US" sz="2400" dirty="0" smtClean="0"/>
              <a:t>Do not be a member of a church that is not imitating the church of  Christ that you read about in the Bible!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13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Jehovah Witness </a:t>
            </a:r>
            <a:r>
              <a:rPr lang="en-US" sz="2800" dirty="0" smtClean="0"/>
              <a:t>–Claims to be Jehovah’s witness but do not believe the witness that Jesus is Jehovah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/>
              <a:t>Not Just Any Faith Or Church (Eph. 4:4-6)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Claims to be Jehovah’s witness—but then not believe the witness that Jesus is Jehovah</a:t>
            </a:r>
          </a:p>
          <a:p>
            <a:pPr lvl="1"/>
            <a:r>
              <a:rPr lang="en-US" sz="2600" dirty="0"/>
              <a:t>“A voice is crying — in a wilderness — Prepare ye the way of Jehovah, Make straight in a desert a highway to our </a:t>
            </a:r>
            <a:r>
              <a:rPr lang="en-US" sz="2600" dirty="0" smtClean="0"/>
              <a:t>God” (Is. 40:3, </a:t>
            </a:r>
            <a:r>
              <a:rPr lang="en-US" sz="2600" dirty="0" err="1" smtClean="0"/>
              <a:t>YLT</a:t>
            </a:r>
            <a:r>
              <a:rPr lang="en-US" sz="2600" dirty="0" smtClean="0"/>
              <a:t>; cf. Mal. 3:1)</a:t>
            </a:r>
          </a:p>
          <a:p>
            <a:pPr lvl="2"/>
            <a:r>
              <a:rPr lang="en-US" sz="2600" dirty="0" smtClean="0"/>
              <a:t>Prepare the way of Jehovah –to our God</a:t>
            </a:r>
          </a:p>
          <a:p>
            <a:pPr lvl="2"/>
            <a:r>
              <a:rPr lang="en-US" sz="2600" dirty="0" smtClean="0"/>
              <a:t>John was the voice crying which prepared the way for Jehovah, our God (Jn. 1:23)</a:t>
            </a:r>
          </a:p>
          <a:p>
            <a:pPr lvl="2"/>
            <a:r>
              <a:rPr lang="en-US" sz="2600" dirty="0" smtClean="0"/>
              <a:t>For Whom was John preparing the way? Who came?</a:t>
            </a:r>
          </a:p>
          <a:p>
            <a:pPr lvl="2"/>
            <a:r>
              <a:rPr lang="en-US" sz="2600" dirty="0" smtClean="0"/>
              <a:t>Therefore Jesus is Jehovah </a:t>
            </a:r>
            <a:r>
              <a:rPr lang="en-US" sz="2600" smtClean="0"/>
              <a:t>(</a:t>
            </a:r>
            <a:r>
              <a:rPr lang="en-US" sz="2600" smtClean="0"/>
              <a:t>as </a:t>
            </a:r>
            <a:r>
              <a:rPr lang="en-US" sz="2600" dirty="0" smtClean="0"/>
              <a:t>the Father </a:t>
            </a:r>
            <a:r>
              <a:rPr lang="en-US" sz="2600" smtClean="0"/>
              <a:t>and </a:t>
            </a:r>
            <a:r>
              <a:rPr lang="en-US" sz="2600" smtClean="0"/>
              <a:t>Spirit are)</a:t>
            </a:r>
            <a:endParaRPr lang="en-US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 smtClean="0"/>
              <a:t>Not Just Any Faith Or Church (Eph. 4:4-6)</a:t>
            </a:r>
            <a:endParaRPr lang="en-US" spc="-150" dirty="0"/>
          </a:p>
        </p:txBody>
      </p:sp>
    </p:spTree>
    <p:extLst>
      <p:ext uri="{BB962C8B-B14F-4D97-AF65-F5344CB8AC3E}">
        <p14:creationId xmlns:p14="http://schemas.microsoft.com/office/powerpoint/2010/main" val="9445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Jehovah Witness </a:t>
            </a:r>
            <a:r>
              <a:rPr lang="en-US" sz="2800" dirty="0" smtClean="0"/>
              <a:t>–Claims to be Jehovah’s witness but do not believe the witness that Jesus is Jehovah</a:t>
            </a:r>
          </a:p>
          <a:p>
            <a:r>
              <a:rPr lang="en-US" sz="2800" b="1" dirty="0" smtClean="0"/>
              <a:t>Baptist</a:t>
            </a:r>
            <a:r>
              <a:rPr lang="en-US" sz="2800" dirty="0" smtClean="0"/>
              <a:t> –Claims baptism but not for the remission of sins</a:t>
            </a:r>
          </a:p>
          <a:p>
            <a:r>
              <a:rPr lang="en-US" sz="2800" b="1" dirty="0" smtClean="0"/>
              <a:t>Seventh-Day Adventist –</a:t>
            </a:r>
            <a:r>
              <a:rPr lang="en-US" sz="2800" dirty="0" smtClean="0"/>
              <a:t>prefers an Old Testament day for the Lord’s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/>
              <a:t>Not Just Any Faith Or Church (Eph. 4:4-6)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105400" cy="525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Mormon</a:t>
            </a:r>
            <a:r>
              <a:rPr lang="en-US" sz="3200" dirty="0" smtClean="0"/>
              <a:t>—Claims to be “of Jesus Christ,” but:</a:t>
            </a:r>
          </a:p>
          <a:p>
            <a:pPr lvl="1"/>
            <a:r>
              <a:rPr lang="en-US" sz="2800" dirty="0" smtClean="0"/>
              <a:t>Adds the BOM to the scriptures (Deut. 4:2; Rev. 22:19)</a:t>
            </a:r>
          </a:p>
          <a:p>
            <a:pPr lvl="1"/>
            <a:r>
              <a:rPr lang="en-US" sz="2800" dirty="0" smtClean="0"/>
              <a:t>Places the Aaronic priesthood in the church (Heb. 7:11, 12)</a:t>
            </a:r>
          </a:p>
          <a:p>
            <a:pPr lvl="1"/>
            <a:r>
              <a:rPr lang="en-US" sz="2800" dirty="0" smtClean="0"/>
              <a:t>Has mortals ordained to the priesthood of Melchizedek (elders, high priests, patriarchs, apostles)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“You </a:t>
            </a:r>
            <a:r>
              <a:rPr lang="en-US" dirty="0"/>
              <a:t>shall not add to the word which I command </a:t>
            </a:r>
            <a:r>
              <a:rPr lang="en-US" dirty="0" smtClean="0"/>
              <a:t>you…” (Deut. 4:2)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867400" y="4238162"/>
            <a:ext cx="2768237" cy="1934037"/>
            <a:chOff x="5486400" y="4114800"/>
            <a:chExt cx="3149237" cy="2057400"/>
          </a:xfrm>
        </p:grpSpPr>
        <p:pic>
          <p:nvPicPr>
            <p:cNvPr id="2050" name="Picture 2" descr="C:\Users\Steven\AppData\Local\Microsoft\Windows\Temporary Internet Files\Content.IE5\1VYLOMDM\MP900384758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114800"/>
              <a:ext cx="1930037" cy="20574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5486400" y="48768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15000" y="4114800"/>
              <a:ext cx="776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???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4244" y="4958834"/>
              <a:ext cx="8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NOT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86400" y="4238163"/>
              <a:ext cx="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867400" y="1649278"/>
            <a:ext cx="3048000" cy="1932122"/>
            <a:chOff x="5496042" y="1371600"/>
            <a:chExt cx="3419358" cy="2209800"/>
          </a:xfrm>
        </p:grpSpPr>
        <p:sp>
          <p:nvSpPr>
            <p:cNvPr id="15" name="Rectangle 14"/>
            <p:cNvSpPr/>
            <p:nvPr/>
          </p:nvSpPr>
          <p:spPr>
            <a:xfrm>
              <a:off x="5496042" y="1371600"/>
              <a:ext cx="3419358" cy="2209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49278"/>
              <a:ext cx="1244681" cy="1640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96042" y="2133600"/>
              <a:ext cx="447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+</a:t>
              </a:r>
              <a:endParaRPr lang="en-US" sz="4000" dirty="0"/>
            </a:p>
          </p:txBody>
        </p:sp>
        <p:pic>
          <p:nvPicPr>
            <p:cNvPr id="2052" name="Picture 4" descr="http://mormonsoprano.files.wordpress.com/2010/01/doctrine-and-covenant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192" y="1658378"/>
              <a:ext cx="1200150" cy="1472184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20042" y="2133600"/>
              <a:ext cx="447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+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3087" y="3048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1830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50116" y="304800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1835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0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Distinguishing Marks of the Early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267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They preached that the penitent believer must be baptized to be saved (Acts 2:38)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preached that Jesus Christ is the Son of God (Matt. 1:23; Mk. 1:1; Rom. 1:4; Titus 2:13; etc.)</a:t>
            </a:r>
          </a:p>
          <a:p>
            <a:pPr lvl="1"/>
            <a:r>
              <a:rPr lang="en-US" dirty="0" smtClean="0"/>
              <a:t>Distinct from the Father, distinct from the Holy Spirit, not an angel, not only a man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preached the separation of the covenants and that we are under the New Covenant (2 Cor. 3:6; Mk. 14:24; Heb. 8:8, 13; 9:15; 10:9; 12:24)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They praised God without musical instruments (Heb. 13:15; Eph. 5:19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33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Distinguishing Marks of the Early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They gave of their means on the first day of the week (1 Cor. 16:1-3)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partook of the Lord’s Supper as often as they gave—on the first day of the week (Acts 20:7)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believed in the resurrection of the dead and of judgment to come (Acts 24:15)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believed in the terror of hell fire (2 Thess. 1:8, 9; 2 Cor. 5:11)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believed in the reward of heaven and the coming of our Lord (</a:t>
            </a:r>
            <a:r>
              <a:rPr lang="en-US" dirty="0" err="1" smtClean="0"/>
              <a:t>Lk</a:t>
            </a:r>
            <a:r>
              <a:rPr lang="en-US" dirty="0" smtClean="0"/>
              <a:t>. 18:22; Jn. 14:1, 2; Acts 1:10, 11; 2 Cor. 5:2)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believed that a person could be saved and yet sin so as to be lost (Heb. 3:12-14; Gal. 5:4; Rev. 2:10;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teven\AppData\Local\Microsoft\Windows\Temporary Internet Files\Content.IE5\DIRIF1OD\MC9003825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7892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ven\AppData\Local\Microsoft\Windows\Temporary Internet Files\Content.IE5\X5ND3ZXO\MC9003854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8" y="0"/>
            <a:ext cx="75283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167640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The Church You Are A 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Member Of Hitting Or </a:t>
            </a:r>
            <a:r>
              <a:rPr lang="en-US" b="1" cap="none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MISSING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Mark Of New Testament Christianity?</a:t>
            </a:r>
            <a:endParaRPr lang="en-US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C:\Users\Steven\AppData\Local\Microsoft\Windows\Temporary Internet Files\Content.IE5\14DXLA1E\MC9000565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3636337"/>
            <a:ext cx="1805940" cy="1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divisions of the law were understood by apostles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the Law Could Not 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the Law could not accomplish life and righteousness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look at the allegory of Hagar and Sarah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1000"/>
            <a:ext cx="62484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How God Remedied The Defects of the Law: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Law was not a suitable rule of life for all mankind</a:t>
            </a:r>
          </a:p>
          <a:p>
            <a:pPr marL="822960" lvl="1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Law could not exhibit the full scope of the malignity of sin</a:t>
            </a:r>
          </a:p>
          <a:p>
            <a:pPr marL="822960" lvl="1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Law could not impart life and righteousness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1" y="411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All of the defects within the law are remedied through the Father sending His Son in the likeness of sinful flesh (Rom. 8:3)</a:t>
            </a:r>
            <a:endParaRPr lang="en-US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2224691" cy="1650742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TODAY’S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1245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4265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 was not suitable for all men everywhere to keep</a:t>
            </a:r>
          </a:p>
          <a:p>
            <a:pPr lvl="1"/>
            <a:r>
              <a:rPr lang="en-US" dirty="0" smtClean="0"/>
              <a:t>the practice of many of its laws were given to a specific and limited locality of the world – Jerusalem (Deut. 16:16; 2 Chron. 6:6)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Though its purpose was high and good, it could not make those perfect who lived </a:t>
            </a:r>
            <a:r>
              <a:rPr lang="en-US" dirty="0"/>
              <a:t>under </a:t>
            </a:r>
            <a:r>
              <a:rPr lang="en-US" dirty="0" smtClean="0"/>
              <a:t>it (Rom. 7:12, 13)</a:t>
            </a:r>
          </a:p>
          <a:p>
            <a:pPr lvl="1"/>
            <a:r>
              <a:rPr lang="en-US" dirty="0" smtClean="0"/>
              <a:t>“For </a:t>
            </a:r>
            <a:r>
              <a:rPr lang="en-US" dirty="0"/>
              <a:t>what the law could not do in that it was weak through the </a:t>
            </a:r>
            <a:r>
              <a:rPr lang="en-US" dirty="0" smtClean="0"/>
              <a:t>flesh…” (Rom. 8:3)</a:t>
            </a:r>
          </a:p>
          <a:p>
            <a:pPr lvl="1"/>
            <a:r>
              <a:rPr lang="en-US" dirty="0"/>
              <a:t>“for the law made nothing </a:t>
            </a:r>
            <a:r>
              <a:rPr lang="en-US" dirty="0" smtClean="0"/>
              <a:t>perfect…” (Heb. 7:19)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sacrifices of the law were too weak to atone for sin (Heb. 10:4)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" y="4807527"/>
            <a:ext cx="3352800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" y="4800600"/>
            <a:ext cx="3352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 smtClean="0"/>
              <a:t>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Law Limited by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Christ’s Teaching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Christ taught the limited nature of the Law</a:t>
            </a:r>
          </a:p>
          <a:p>
            <a:r>
              <a:rPr lang="en-US" sz="2600" dirty="0" smtClean="0"/>
              <a:t>“For </a:t>
            </a:r>
            <a:r>
              <a:rPr lang="en-US" sz="2600" dirty="0"/>
              <a:t>all the prophets and the law prophesied until </a:t>
            </a:r>
            <a:r>
              <a:rPr lang="en-US" sz="2600" dirty="0" smtClean="0"/>
              <a:t>John” (Matt. 11:13)</a:t>
            </a:r>
          </a:p>
          <a:p>
            <a:pPr lvl="1"/>
            <a:r>
              <a:rPr lang="en-US" sz="2600" dirty="0"/>
              <a:t>“For till John appeared, all the prophets and the law were your instructions</a:t>
            </a:r>
            <a:r>
              <a:rPr lang="en-US" sz="2600" dirty="0" smtClean="0"/>
              <a:t>:” (Matt. 11:13, LO)</a:t>
            </a:r>
          </a:p>
          <a:p>
            <a:r>
              <a:rPr lang="en-US" sz="2600" dirty="0" smtClean="0"/>
              <a:t>“The </a:t>
            </a:r>
            <a:r>
              <a:rPr lang="en-US" sz="2600" dirty="0"/>
              <a:t>law and the prophets were </a:t>
            </a:r>
            <a:r>
              <a:rPr lang="en-US" sz="2600" b="1" u="sng" dirty="0"/>
              <a:t>until</a:t>
            </a:r>
            <a:r>
              <a:rPr lang="en-US" sz="2600" dirty="0"/>
              <a:t> John. Since that time the kingdom of God has been preached, and everyone is pressing into </a:t>
            </a:r>
            <a:r>
              <a:rPr lang="en-US" sz="2600" dirty="0" smtClean="0"/>
              <a:t>it” (</a:t>
            </a:r>
            <a:r>
              <a:rPr lang="en-US" sz="2600" dirty="0" err="1" smtClean="0"/>
              <a:t>Lk</a:t>
            </a:r>
            <a:r>
              <a:rPr lang="en-US" sz="2600" dirty="0" smtClean="0"/>
              <a:t>. 16:16)</a:t>
            </a:r>
          </a:p>
          <a:p>
            <a:pPr lvl="1"/>
            <a:r>
              <a:rPr lang="en-US" sz="2600" dirty="0" smtClean="0"/>
              <a:t>The law and the prophets prophesied of the kingdom</a:t>
            </a:r>
          </a:p>
          <a:p>
            <a:pPr lvl="1"/>
            <a:r>
              <a:rPr lang="en-US" sz="2600" dirty="0" smtClean="0"/>
              <a:t>When John arrived he preached that it was “at hand” (Matt. 3:1, 2)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384230" y="54980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Limited by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Prophecy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3810000" cy="487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Malachi closed the Old Testament telling people to keep the law of Moses and to look for the prophet who was to come in the power of Elijah (Mal. 4:4-6)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6690932"/>
              </p:ext>
            </p:extLst>
          </p:nvPr>
        </p:nvGraphicFramePr>
        <p:xfrm>
          <a:off x="4648200" y="990600"/>
          <a:ext cx="396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230" y="54980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55B28E-DEAD-4F40-A741-436DE8427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455B28E-DEAD-4F40-A741-436DE8427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455B28E-DEAD-4F40-A741-436DE8427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455B28E-DEAD-4F40-A741-436DE8427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0653B9-AE5F-4124-92D6-09985712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90653B9-AE5F-4124-92D6-09985712A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90653B9-AE5F-4124-92D6-09985712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90653B9-AE5F-4124-92D6-09985712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59257F-8AFD-4C82-B58E-E89549DA5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859257F-8AFD-4C82-B58E-E89549DA5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859257F-8AFD-4C82-B58E-E89549DA5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859257F-8AFD-4C82-B58E-E89549DA5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16C3FA-F092-433A-9AFE-E69F8B7B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7516C3FA-F092-433A-9AFE-E69F8B7BB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516C3FA-F092-433A-9AFE-E69F8B7B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7516C3FA-F092-433A-9AFE-E69F8B7B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979DB-CF6B-480D-8B94-99CB929AE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93979DB-CF6B-480D-8B94-99CB929AE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93979DB-CF6B-480D-8B94-99CB929AE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93979DB-CF6B-480D-8B94-99CB929AE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Law Limited by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Father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80585"/>
              </p:ext>
            </p:extLst>
          </p:nvPr>
        </p:nvGraphicFramePr>
        <p:xfrm>
          <a:off x="762000" y="3810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362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Moses and Elijah were sent to resign their glories to the feet of Jesus the Christ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971800"/>
            <a:ext cx="2209800" cy="5979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dirty="0" smtClean="0">
                <a:latin typeface="+mj-lt"/>
              </a:rPr>
              <a:t>Matthew 17:1-8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370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90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"This is My beloved Son, in whom I am well pleased. Hear Him!"</a:t>
            </a:r>
          </a:p>
          <a:p>
            <a:pPr algn="ctr"/>
            <a:endParaRPr lang="en-US" sz="2800" spc="-90" dirty="0">
              <a:solidFill>
                <a:schemeClr val="accent1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230" y="54980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3054AF-BA3E-47F6-AF17-3EE3342F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E3054AF-BA3E-47F6-AF17-3EE3342F5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1F2BF8-3C33-4162-B695-F1327C042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61F2BF8-3C33-4162-B695-F1327C042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25615D-973C-4759-86C3-DE074AB01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D25615D-973C-4759-86C3-DE074AB01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7CCBC6-F95D-4EC1-8B7B-FF7923053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67CCBC6-F95D-4EC1-8B7B-FF7923053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A3FD9-D110-497A-8D3E-71FE6AC6E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6C2A3FD9-D110-497A-8D3E-71FE6AC6E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485946"/>
              </p:ext>
            </p:extLst>
          </p:nvPr>
        </p:nvGraphicFramePr>
        <p:xfrm>
          <a:off x="762000" y="3810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Law Limited by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Father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3622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Jesus, our Lawgiver and prophet, gave a law &amp; covenant suitable for all people everywhere!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971800"/>
            <a:ext cx="2209800" cy="5979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dirty="0" smtClean="0">
                <a:latin typeface="+mj-lt"/>
              </a:rPr>
              <a:t>Matthew 17:1-8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370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90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"This is My beloved Son, in whom I am well pleased. Hear Him!"</a:t>
            </a:r>
          </a:p>
          <a:p>
            <a:pPr algn="ctr"/>
            <a:endParaRPr lang="en-US" sz="2800" spc="-90" dirty="0">
              <a:solidFill>
                <a:schemeClr val="accent1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500" y="2332672"/>
            <a:ext cx="1217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James 4:12</a:t>
            </a:r>
          </a:p>
          <a:p>
            <a:pPr algn="ctr"/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Acts 7:37</a:t>
            </a:r>
          </a:p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Luke 7:16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230" y="54980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23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Ephesians 2:14, 15</a:t>
            </a:r>
            <a:r>
              <a:rPr lang="en-US" dirty="0" smtClean="0"/>
              <a:t>, “For </a:t>
            </a:r>
            <a:r>
              <a:rPr lang="en-US" dirty="0"/>
              <a:t>He Himself is our peace, who has made both one, and has broken down the middle wall of </a:t>
            </a:r>
            <a:r>
              <a:rPr lang="en-US" dirty="0" smtClean="0"/>
              <a:t>separation, having </a:t>
            </a:r>
            <a:r>
              <a:rPr lang="en-US" dirty="0"/>
              <a:t>abolished in His flesh the enmity, that is, the law of commandments contained in ordinances, so as to create in Himself one new man from the two, thus making </a:t>
            </a:r>
            <a:r>
              <a:rPr lang="en-US" dirty="0" smtClean="0"/>
              <a:t>peace”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Colossians 2:14</a:t>
            </a:r>
            <a:r>
              <a:rPr lang="en-US" dirty="0"/>
              <a:t>, “having wiped out the handwriting of requirements that was against us, which was contrary to us. And He has taken it out of the way, having nailed it to the </a:t>
            </a:r>
            <a:r>
              <a:rPr lang="en-US" dirty="0" smtClean="0"/>
              <a:t>cross” </a:t>
            </a:r>
          </a:p>
          <a:p>
            <a:r>
              <a:rPr lang="en-US" b="1" dirty="0">
                <a:solidFill>
                  <a:schemeClr val="accent1"/>
                </a:solidFill>
              </a:rPr>
              <a:t>Hebrews 7:18</a:t>
            </a:r>
            <a:r>
              <a:rPr lang="en-US" dirty="0"/>
              <a:t>, “For on the one hand there is an annulling of the former commandment because of its weakness and </a:t>
            </a:r>
            <a:r>
              <a:rPr lang="en-US" dirty="0" err="1" smtClean="0"/>
              <a:t>unprofitableness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We have a new covenant that was not according to the covenant made on Sinai (Heb. 8:8, 9, 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11691</TotalTime>
  <Words>1451</Words>
  <Application>Microsoft Office PowerPoint</Application>
  <PresentationFormat>On-screen Show (4:3)</PresentationFormat>
  <Paragraphs>127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Times New Roman</vt:lpstr>
      <vt:lpstr>Forte</vt:lpstr>
      <vt:lpstr>Calibri</vt:lpstr>
      <vt:lpstr>Aharoni</vt:lpstr>
      <vt:lpstr>Arial Rounded MT Bold</vt:lpstr>
      <vt:lpstr>Tahoma</vt:lpstr>
      <vt:lpstr>Impact</vt:lpstr>
      <vt:lpstr>Snap ITC</vt:lpstr>
      <vt:lpstr>Wingdings</vt:lpstr>
      <vt:lpstr>Cambria</vt:lpstr>
      <vt:lpstr>Brush Script MT</vt:lpstr>
      <vt:lpstr>Tunga</vt:lpstr>
      <vt:lpstr>Corbel</vt:lpstr>
      <vt:lpstr>NewsPrint</vt:lpstr>
      <vt:lpstr>Mylar</vt:lpstr>
      <vt:lpstr>“The Law”</vt:lpstr>
      <vt:lpstr>Previously</vt:lpstr>
      <vt:lpstr>Today</vt:lpstr>
      <vt:lpstr>The Law</vt:lpstr>
      <vt:lpstr>Law Limited by Christ’s Teaching</vt:lpstr>
      <vt:lpstr>Law Limited by Prophecy</vt:lpstr>
      <vt:lpstr>Law Limited by the Father</vt:lpstr>
      <vt:lpstr>Law Limited by the Father</vt:lpstr>
      <vt:lpstr>PowerPoint Presentation</vt:lpstr>
      <vt:lpstr>No More!</vt:lpstr>
      <vt:lpstr>PowerPoint Presentation</vt:lpstr>
      <vt:lpstr>Not Just Any Faith Or Church (Eph. 4:4-6)</vt:lpstr>
      <vt:lpstr>Not Just Any Faith Or Church (Eph. 4:4-6)</vt:lpstr>
      <vt:lpstr>Not Just Any Faith Or Church (Eph. 4:4-6)</vt:lpstr>
      <vt:lpstr>“You shall not add to the word which I command you…” (Deut. 4:2)</vt:lpstr>
      <vt:lpstr>Some Distinguishing Marks of the Early Church</vt:lpstr>
      <vt:lpstr>Some Distinguishing Marks of the Early Church</vt:lpstr>
      <vt:lpstr>Is The Church You Are A Member Of Hitting Or MISSING  The Mark Of New Testament Christianity?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Law”</dc:title>
  <dc:creator>Steven J. Wallace</dc:creator>
  <cp:lastModifiedBy>Steven J. Wallace</cp:lastModifiedBy>
  <cp:revision>56</cp:revision>
  <dcterms:created xsi:type="dcterms:W3CDTF">2012-06-13T19:23:11Z</dcterms:created>
  <dcterms:modified xsi:type="dcterms:W3CDTF">2012-07-21T20:20:02Z</dcterms:modified>
</cp:coreProperties>
</file>